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9A74E-257E-449F-BF65-BD2C03A2CE90}" v="1" dt="2024-05-29T01:40:09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42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18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72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9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92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21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0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26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8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B9E6-313C-4B27-954F-3874D2956746}" type="datetimeFigureOut">
              <a:rPr kumimoji="1" lang="ja-JP" altLang="en-US" smtClean="0"/>
              <a:t>2024/6/2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3B5B-2924-4DE2-96F1-96A9FE84E0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3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ambassador/amb/?content=sbx#sbxCapsul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stle.jp/home/office-coffee/amb/amb-genio-s-share-3#simulat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ambassador/amb/invoic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nestle.jp/front/contents/guide/pa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hop.nestle.jp/front/contents/ambassador/amb/invoic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s.tl/workfa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s.tl/awcform&#820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3.jpeg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44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011CA8-5359-A765-8C0D-1D7BCEF88FC9}"/>
              </a:ext>
            </a:extLst>
          </p:cNvPr>
          <p:cNvSpPr txBox="1"/>
          <p:nvPr/>
        </p:nvSpPr>
        <p:spPr>
          <a:xfrm>
            <a:off x="4175313" y="1249687"/>
            <a:ext cx="8987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u="sng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こちら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6915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2469CD-0D69-7E9E-64B2-2F85D316285F}"/>
              </a:ext>
            </a:extLst>
          </p:cNvPr>
          <p:cNvSpPr txBox="1"/>
          <p:nvPr/>
        </p:nvSpPr>
        <p:spPr>
          <a:xfrm>
            <a:off x="7909798" y="2072556"/>
            <a:ext cx="1488180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5B8B2A-81EF-6AF5-6933-5B823CBB0370}"/>
              </a:ext>
            </a:extLst>
          </p:cNvPr>
          <p:cNvSpPr txBox="1"/>
          <p:nvPr/>
        </p:nvSpPr>
        <p:spPr>
          <a:xfrm>
            <a:off x="7906622" y="4244137"/>
            <a:ext cx="1488181" cy="3202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EBEC51-E07C-519B-F373-7EABD6057BC0}"/>
              </a:ext>
            </a:extLst>
          </p:cNvPr>
          <p:cNvSpPr txBox="1"/>
          <p:nvPr/>
        </p:nvSpPr>
        <p:spPr>
          <a:xfrm>
            <a:off x="7906622" y="4574745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CF577C-BCF8-5088-ECF2-46138B08A3D5}"/>
              </a:ext>
            </a:extLst>
          </p:cNvPr>
          <p:cNvSpPr txBox="1"/>
          <p:nvPr/>
        </p:nvSpPr>
        <p:spPr>
          <a:xfrm>
            <a:off x="7906622" y="4900274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D3C682-F17D-B82F-2A53-5A6ECFE28760}"/>
              </a:ext>
            </a:extLst>
          </p:cNvPr>
          <p:cNvSpPr txBox="1"/>
          <p:nvPr/>
        </p:nvSpPr>
        <p:spPr>
          <a:xfrm>
            <a:off x="7906622" y="5227887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B6DA0D-218F-8664-9320-7C6708E011A9}"/>
              </a:ext>
            </a:extLst>
          </p:cNvPr>
          <p:cNvSpPr txBox="1"/>
          <p:nvPr/>
        </p:nvSpPr>
        <p:spPr>
          <a:xfrm>
            <a:off x="7906622" y="5562941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F9820F-6263-8B93-D676-12CEC44E5B90}"/>
              </a:ext>
            </a:extLst>
          </p:cNvPr>
          <p:cNvSpPr txBox="1"/>
          <p:nvPr/>
        </p:nvSpPr>
        <p:spPr>
          <a:xfrm>
            <a:off x="7906622" y="5892569"/>
            <a:ext cx="1488181" cy="3432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FEA019-3B71-6169-B4A0-AE06EF2C29E4}"/>
              </a:ext>
            </a:extLst>
          </p:cNvPr>
          <p:cNvSpPr txBox="1"/>
          <p:nvPr/>
        </p:nvSpPr>
        <p:spPr>
          <a:xfrm>
            <a:off x="8266795" y="1423277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画像貼付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4D1B39-0188-FC37-1FD7-2D7D601B35CD}"/>
              </a:ext>
            </a:extLst>
          </p:cNvPr>
          <p:cNvSpPr txBox="1"/>
          <p:nvPr/>
        </p:nvSpPr>
        <p:spPr>
          <a:xfrm>
            <a:off x="6705714" y="1420530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画像貼付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E53CB0-8666-59F2-91BB-B5C30A14E9D1}"/>
              </a:ext>
            </a:extLst>
          </p:cNvPr>
          <p:cNvSpPr txBox="1"/>
          <p:nvPr/>
        </p:nvSpPr>
        <p:spPr>
          <a:xfrm>
            <a:off x="7906623" y="2650406"/>
            <a:ext cx="1488180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0BC3A9-3D96-EE29-B062-F89847848B97}"/>
              </a:ext>
            </a:extLst>
          </p:cNvPr>
          <p:cNvSpPr txBox="1"/>
          <p:nvPr/>
        </p:nvSpPr>
        <p:spPr>
          <a:xfrm>
            <a:off x="7906623" y="3228256"/>
            <a:ext cx="1488180" cy="5507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C164B8-F32F-AC75-4FF3-F8588C668925}"/>
              </a:ext>
            </a:extLst>
          </p:cNvPr>
          <p:cNvSpPr txBox="1"/>
          <p:nvPr/>
        </p:nvSpPr>
        <p:spPr>
          <a:xfrm>
            <a:off x="7906623" y="3787056"/>
            <a:ext cx="1488180" cy="4490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0AD73B-B9D1-C214-E85E-0F04BE67C7DD}"/>
              </a:ext>
            </a:extLst>
          </p:cNvPr>
          <p:cNvSpPr txBox="1"/>
          <p:nvPr/>
        </p:nvSpPr>
        <p:spPr>
          <a:xfrm>
            <a:off x="6325209" y="2070582"/>
            <a:ext cx="1488180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475C21-E5E1-B969-7B37-37F600B3735C}"/>
              </a:ext>
            </a:extLst>
          </p:cNvPr>
          <p:cNvSpPr txBox="1"/>
          <p:nvPr/>
        </p:nvSpPr>
        <p:spPr>
          <a:xfrm>
            <a:off x="6322033" y="4242163"/>
            <a:ext cx="1488181" cy="3202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98B0FAB-EF53-0C2D-2F56-1A180E4C010A}"/>
              </a:ext>
            </a:extLst>
          </p:cNvPr>
          <p:cNvSpPr txBox="1"/>
          <p:nvPr/>
        </p:nvSpPr>
        <p:spPr>
          <a:xfrm>
            <a:off x="6322033" y="4572771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9E75099-8353-05F6-9D1F-E3BDE4BE06FA}"/>
              </a:ext>
            </a:extLst>
          </p:cNvPr>
          <p:cNvSpPr txBox="1"/>
          <p:nvPr/>
        </p:nvSpPr>
        <p:spPr>
          <a:xfrm>
            <a:off x="6322033" y="4898300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89457-0469-81D0-6E4C-3D56594C1241}"/>
              </a:ext>
            </a:extLst>
          </p:cNvPr>
          <p:cNvSpPr txBox="1"/>
          <p:nvPr/>
        </p:nvSpPr>
        <p:spPr>
          <a:xfrm>
            <a:off x="6322033" y="5225913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B8D86E3-2393-1E97-98D5-26C05A7E1EC4}"/>
              </a:ext>
            </a:extLst>
          </p:cNvPr>
          <p:cNvSpPr txBox="1"/>
          <p:nvPr/>
        </p:nvSpPr>
        <p:spPr>
          <a:xfrm>
            <a:off x="6322033" y="5560967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8DB3D1D-C194-0920-45CD-A09EB604F0B1}"/>
              </a:ext>
            </a:extLst>
          </p:cNvPr>
          <p:cNvSpPr txBox="1"/>
          <p:nvPr/>
        </p:nvSpPr>
        <p:spPr>
          <a:xfrm>
            <a:off x="6322033" y="5890595"/>
            <a:ext cx="1488181" cy="34326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64D62EF-83E3-E90B-9E97-EBDDC18A9699}"/>
              </a:ext>
            </a:extLst>
          </p:cNvPr>
          <p:cNvSpPr txBox="1"/>
          <p:nvPr/>
        </p:nvSpPr>
        <p:spPr>
          <a:xfrm>
            <a:off x="6322034" y="2648432"/>
            <a:ext cx="1488180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1E00752-99C3-7C1F-B9FA-50C771ABBD0E}"/>
              </a:ext>
            </a:extLst>
          </p:cNvPr>
          <p:cNvSpPr txBox="1"/>
          <p:nvPr/>
        </p:nvSpPr>
        <p:spPr>
          <a:xfrm>
            <a:off x="6322034" y="3226282"/>
            <a:ext cx="1488180" cy="5507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D3680A-716E-23B8-D28A-AAB60F04E03B}"/>
              </a:ext>
            </a:extLst>
          </p:cNvPr>
          <p:cNvSpPr txBox="1"/>
          <p:nvPr/>
        </p:nvSpPr>
        <p:spPr>
          <a:xfrm>
            <a:off x="6322034" y="3785082"/>
            <a:ext cx="1488180" cy="4490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DB561AE-B595-5604-81E1-051A0ADF4F9D}"/>
              </a:ext>
            </a:extLst>
          </p:cNvPr>
          <p:cNvSpPr txBox="1"/>
          <p:nvPr/>
        </p:nvSpPr>
        <p:spPr>
          <a:xfrm>
            <a:off x="1577045" y="5892569"/>
            <a:ext cx="1483446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32615B3-7B7D-6863-103B-7D21DBA3379D}"/>
              </a:ext>
            </a:extLst>
          </p:cNvPr>
          <p:cNvSpPr txBox="1"/>
          <p:nvPr/>
        </p:nvSpPr>
        <p:spPr>
          <a:xfrm>
            <a:off x="3160207" y="5892569"/>
            <a:ext cx="1488181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D519124-34BA-AAA6-3942-65F3074C821E}"/>
              </a:ext>
            </a:extLst>
          </p:cNvPr>
          <p:cNvSpPr txBox="1"/>
          <p:nvPr/>
        </p:nvSpPr>
        <p:spPr>
          <a:xfrm>
            <a:off x="4748105" y="5892569"/>
            <a:ext cx="1477519" cy="3280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テキスト入力</a:t>
            </a:r>
            <a:endParaRPr kumimoji="1" lang="ja-JP" altLang="en-US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4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8D06D6-08B0-67B3-E581-BC199DD5A66E}"/>
              </a:ext>
            </a:extLst>
          </p:cNvPr>
          <p:cNvSpPr txBox="1"/>
          <p:nvPr/>
        </p:nvSpPr>
        <p:spPr>
          <a:xfrm>
            <a:off x="1518902" y="6315860"/>
            <a:ext cx="48022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u="sng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/>
              </a:rPr>
              <a:t>こちら</a:t>
            </a:r>
            <a:endParaRPr lang="ja-JP" altLang="en-US" sz="750" dirty="0"/>
          </a:p>
        </p:txBody>
      </p:sp>
    </p:spTree>
    <p:extLst>
      <p:ext uri="{BB962C8B-B14F-4D97-AF65-F5344CB8AC3E}">
        <p14:creationId xmlns:p14="http://schemas.microsoft.com/office/powerpoint/2010/main" val="831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2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65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750161-34FA-55F8-AD4C-F202979FCA1B}"/>
              </a:ext>
            </a:extLst>
          </p:cNvPr>
          <p:cNvSpPr txBox="1"/>
          <p:nvPr/>
        </p:nvSpPr>
        <p:spPr>
          <a:xfrm>
            <a:off x="5295900" y="5902369"/>
            <a:ext cx="10511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3"/>
              </a:rPr>
              <a:t>詳しくはこちら</a:t>
            </a:r>
            <a:endParaRPr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2747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8;p11">
            <a:extLst>
              <a:ext uri="{FF2B5EF4-FFF2-40B4-BE49-F238E27FC236}">
                <a16:creationId xmlns:a16="http://schemas.microsoft.com/office/drawing/2014/main" id="{2512F128-51BF-A434-5C3E-4F4B6DE2E6F3}"/>
              </a:ext>
            </a:extLst>
          </p:cNvPr>
          <p:cNvSpPr txBox="1"/>
          <p:nvPr/>
        </p:nvSpPr>
        <p:spPr>
          <a:xfrm>
            <a:off x="3825182" y="1943136"/>
            <a:ext cx="46774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3"/>
              </a:rPr>
              <a:t>こちら</a:t>
            </a:r>
            <a:endParaRPr sz="12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" name="Google Shape;289;p11">
            <a:extLst>
              <a:ext uri="{FF2B5EF4-FFF2-40B4-BE49-F238E27FC236}">
                <a16:creationId xmlns:a16="http://schemas.microsoft.com/office/drawing/2014/main" id="{0C06E905-6A90-C7B4-36F9-F0CED1C089BD}"/>
              </a:ext>
            </a:extLst>
          </p:cNvPr>
          <p:cNvSpPr txBox="1"/>
          <p:nvPr/>
        </p:nvSpPr>
        <p:spPr>
          <a:xfrm>
            <a:off x="3825182" y="2161432"/>
            <a:ext cx="46774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  <a:hlinkClick r:id="rId4"/>
              </a:rPr>
              <a:t>こちら</a:t>
            </a:r>
            <a:endParaRPr sz="12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89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1A16CD-6CF6-CBA2-78A5-CEB9EACC1A04}"/>
              </a:ext>
            </a:extLst>
          </p:cNvPr>
          <p:cNvSpPr txBox="1"/>
          <p:nvPr/>
        </p:nvSpPr>
        <p:spPr>
          <a:xfrm>
            <a:off x="1522468" y="4977441"/>
            <a:ext cx="2541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dirty="0">
                <a:solidFill>
                  <a:srgbClr val="CA123F"/>
                </a:solidFill>
                <a:effectLst/>
                <a:latin typeface="Quattrocento Sans" panose="020B0502050000020003" pitchFamily="34" charset="0"/>
                <a:hlinkClick r:id="rId3"/>
              </a:rPr>
              <a:t>https://nes.tl/workfaq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E253B3-E13F-7E99-374B-18DD9C91B38F}"/>
              </a:ext>
            </a:extLst>
          </p:cNvPr>
          <p:cNvSpPr txBox="1"/>
          <p:nvPr/>
        </p:nvSpPr>
        <p:spPr>
          <a:xfrm>
            <a:off x="5986131" y="4977441"/>
            <a:ext cx="265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dirty="0">
                <a:solidFill>
                  <a:srgbClr val="CA123F"/>
                </a:solidFill>
                <a:effectLst/>
                <a:latin typeface="Quattrocento Sans" panose="020B0502050000020003" pitchFamily="34" charset="0"/>
                <a:hlinkClick r:id="rId4"/>
              </a:rPr>
              <a:t>https://nes.tl/awcform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Quattrocento Sans" panose="020B0502050000020003" pitchFamily="34" charset="0"/>
                <a:hlinkClick r:id="rId4"/>
              </a:rPr>
              <a:t>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85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3E124C-D478-E35C-A8CB-2B88C4CD7486}"/>
              </a:ext>
            </a:extLst>
          </p:cNvPr>
          <p:cNvSpPr txBox="1"/>
          <p:nvPr/>
        </p:nvSpPr>
        <p:spPr>
          <a:xfrm>
            <a:off x="1316256" y="1075341"/>
            <a:ext cx="855386" cy="5585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3" action="ppaction://hlinksldjump"/>
              </a:rPr>
              <a:t>P.03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 action="ppaction://hlinksldjump"/>
              </a:rPr>
              <a:t>P.04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5" action="ppaction://hlinksldjump"/>
              </a:rPr>
              <a:t>P.05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6" action="ppaction://hlinksldjump"/>
              </a:rPr>
              <a:t>P.06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7" action="ppaction://hlinksldjump"/>
              </a:rPr>
              <a:t>P.07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 action="ppaction://hlinksldjump"/>
              </a:rPr>
              <a:t>P.</a:t>
            </a: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8" action="ppaction://hlinksldjump"/>
              </a:rPr>
              <a:t>08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9" action="ppaction://hlinksldjump"/>
              </a:rPr>
              <a:t>P.09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strike="noStrike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 action="ppaction://hlinksldjump"/>
              </a:rPr>
              <a:t>P.1</a:t>
            </a: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0" action="ppaction://hlinksldjump"/>
              </a:rPr>
              <a:t>0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250000"/>
              </a:lnSpc>
            </a:pPr>
            <a:br>
              <a:rPr lang="en-US" altLang="ja-JP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DA122B-A28C-FC21-D69D-8538AA0E1770}"/>
              </a:ext>
            </a:extLst>
          </p:cNvPr>
          <p:cNvSpPr txBox="1"/>
          <p:nvPr/>
        </p:nvSpPr>
        <p:spPr>
          <a:xfrm>
            <a:off x="6255258" y="1075341"/>
            <a:ext cx="855386" cy="36856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1" action="ppaction://hlinksldjump"/>
              </a:rPr>
              <a:t>P.11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2" action="ppaction://hlinksldjump"/>
              </a:rPr>
              <a:t>P.12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3" action="ppaction://hlinksldjump"/>
              </a:rPr>
              <a:t>P.13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4" action="ppaction://hlinksldjump"/>
              </a:rPr>
              <a:t>P.14</a:t>
            </a:r>
            <a:endParaRPr lang="en-US" altLang="ja-JP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15" action="ppaction://hlinksldjump"/>
              </a:rPr>
              <a:t>P.15</a:t>
            </a:r>
            <a:endParaRPr lang="en-US" altLang="ja-JP" sz="1400" b="1" u="sng" dirty="0">
              <a:solidFill>
                <a:srgbClr val="CA123F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u="sng" dirty="0">
                <a:solidFill>
                  <a:srgbClr val="CA123F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6" action="ppaction://hlinksldjump"/>
              </a:rPr>
              <a:t>P.16</a:t>
            </a:r>
            <a:br>
              <a:rPr lang="en-US" altLang="ja-JP" sz="1400" b="1" u="sng" dirty="0">
                <a:solidFill>
                  <a:srgbClr val="CA123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sz="1400" b="1" u="sng" dirty="0">
              <a:solidFill>
                <a:srgbClr val="CA123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5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13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65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69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19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64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68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8A5B52CE2F33547BFE2486714E4820E" ma:contentTypeVersion="14" ma:contentTypeDescription="新しいドキュメントを作成します。" ma:contentTypeScope="" ma:versionID="19c3ab2a98d6a5a1139872da39f1dfc6">
  <xsd:schema xmlns:xsd="http://www.w3.org/2001/XMLSchema" xmlns:xs="http://www.w3.org/2001/XMLSchema" xmlns:p="http://schemas.microsoft.com/office/2006/metadata/properties" xmlns:ns2="39ddff33-dbc9-475c-8c04-2b63b0c74d09" xmlns:ns3="ddeda304-f8ee-4464-9ff8-917edfc61a05" targetNamespace="http://schemas.microsoft.com/office/2006/metadata/properties" ma:root="true" ma:fieldsID="37bfcd2a71d0370bad84818eeaa3defe" ns2:_="" ns3:_="">
    <xsd:import namespace="39ddff33-dbc9-475c-8c04-2b63b0c74d09"/>
    <xsd:import namespace="ddeda304-f8ee-4464-9ff8-917edfc61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ff33-dbc9-475c-8c04-2b63b0c74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da304-f8ee-4464-9ff8-917edfc61a0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c867011-4497-4013-bb7a-dc3dbe5a3a48}" ma:internalName="TaxCatchAll" ma:showField="CatchAllData" ma:web="ddeda304-f8ee-4464-9ff8-917edfc61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eda304-f8ee-4464-9ff8-917edfc61a05" xsi:nil="true"/>
    <lcf76f155ced4ddcb4097134ff3c332f xmlns="39ddff33-dbc9-475c-8c04-2b63b0c74d0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A8095-B882-4689-A438-BCEF5701240F}"/>
</file>

<file path=customXml/itemProps2.xml><?xml version="1.0" encoding="utf-8"?>
<ds:datastoreItem xmlns:ds="http://schemas.openxmlformats.org/officeDocument/2006/customXml" ds:itemID="{3C492E94-BC44-4E99-A091-1E4DB99BEFBB}">
  <ds:schemaRefs>
    <ds:schemaRef ds:uri="ddeda304-f8ee-4464-9ff8-917edfc61a05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9ddff33-dbc9-475c-8c04-2b63b0c74d0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472D8D-6CE1-4841-9724-35365AE06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183</TotalTime>
  <Words>118</Words>
  <Application>Microsoft Office PowerPoint</Application>
  <PresentationFormat>A4 210 x 297 mm</PresentationFormat>
  <Paragraphs>47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</cp:revision>
  <dcterms:created xsi:type="dcterms:W3CDTF">2024-05-14T08:08:13Z</dcterms:created>
  <dcterms:modified xsi:type="dcterms:W3CDTF">2024-06-03T04:57:00Z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0x010100A223A6763F85D14B826EB0C4EEA4E7B0</vt:lpwstr>
  </property>
  <property fmtid="{D5CDD505-2E9C-101B-9397-08002B2CF9AE}" pid="3" name="MSIP_Label_1ada0a2f-b917-4d51-b0d0-d418a10c8b23_Enabled">
    <vt:lpwstr>true</vt:lpwstr>
  </property>
  <property fmtid="{D5CDD505-2E9C-101B-9397-08002B2CF9AE}" pid="4" name="MSIP_Label_1ada0a2f-b917-4d51-b0d0-d418a10c8b23_SetDate">
    <vt:lpwstr>2024-05-28T08:28:58Z</vt:lpwstr>
  </property>
  <property fmtid="{D5CDD505-2E9C-101B-9397-08002B2CF9AE}" pid="5" name="MSIP_Label_1ada0a2f-b917-4d51-b0d0-d418a10c8b23_Method">
    <vt:lpwstr>Standard</vt:lpwstr>
  </property>
  <property fmtid="{D5CDD505-2E9C-101B-9397-08002B2CF9AE}" pid="6" name="MSIP_Label_1ada0a2f-b917-4d51-b0d0-d418a10c8b23_Name">
    <vt:lpwstr>1ada0a2f-b917-4d51-b0d0-d418a10c8b23</vt:lpwstr>
  </property>
  <property fmtid="{D5CDD505-2E9C-101B-9397-08002B2CF9AE}" pid="7" name="MSIP_Label_1ada0a2f-b917-4d51-b0d0-d418a10c8b23_SiteId">
    <vt:lpwstr>12a3af23-a769-4654-847f-958f3d479f4a</vt:lpwstr>
  </property>
  <property fmtid="{D5CDD505-2E9C-101B-9397-08002B2CF9AE}" pid="8" name="MSIP_Label_1ada0a2f-b917-4d51-b0d0-d418a10c8b23_ActionId">
    <vt:lpwstr>dbcf76ed-bfc3-42af-b9cd-f03bae4306d3</vt:lpwstr>
  </property>
  <property fmtid="{D5CDD505-2E9C-101B-9397-08002B2CF9AE}" pid="9" name="MSIP_Label_1ada0a2f-b917-4d51-b0d0-d418a10c8b23_ContentBits">
    <vt:lpwstr>0</vt:lpwstr>
  </property>
  <property fmtid="{D5CDD505-2E9C-101B-9397-08002B2CF9AE}" pid="10" name="MediaServiceImageTags">
    <vt:lpwstr/>
  </property>
  <property fmtid="{D5CDD505-2E9C-101B-9397-08002B2CF9AE}" pid="11" name="_dlc_policyId">
    <vt:lpwstr/>
  </property>
  <property fmtid="{D5CDD505-2E9C-101B-9397-08002B2CF9AE}" pid="12" name="ItemRetentionFormula">
    <vt:lpwstr/>
  </property>
</Properties>
</file>